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08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95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34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6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29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8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9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3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8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74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2955&amp;picture=drama-mask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2955&amp;picture=drama-mask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9C0AC-0018-4AAC-83B1-321043C9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89" y="5229707"/>
            <a:ext cx="8824511" cy="146304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работе объединения дополнительного образования  «Театральные подмостки»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CB575A-9FD6-41B4-ACB1-AD4FCF31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109" y="4310142"/>
            <a:ext cx="7081781" cy="146304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Дубравская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08B9DB37-FB84-4BFF-ACDE-E75F4AAB6D5B}"/>
              </a:ext>
            </a:extLst>
          </p:cNvPr>
          <p:cNvSpPr txBox="1">
            <a:spLocks/>
          </p:cNvSpPr>
          <p:nvPr/>
        </p:nvSpPr>
        <p:spPr>
          <a:xfrm>
            <a:off x="4213147" y="6462103"/>
            <a:ext cx="7081781" cy="395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Куликова Г.А.</a:t>
            </a:r>
          </a:p>
        </p:txBody>
      </p:sp>
    </p:spTree>
    <p:extLst>
      <p:ext uri="{BB962C8B-B14F-4D97-AF65-F5344CB8AC3E}">
        <p14:creationId xmlns:p14="http://schemas.microsoft.com/office/powerpoint/2010/main" val="902752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чтение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42689" y="6264022"/>
            <a:ext cx="922111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Муниципальном этапе Всероссийского конкурса юных чтецов «Живая классика»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ABE1F0-6882-4794-BEC1-88CD4875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05" y="1687631"/>
            <a:ext cx="6067024" cy="43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чтение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166409" y="6264022"/>
            <a:ext cx="922111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конкурсе чтецов «История России в стихах»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1DA90-6212-4CDD-AF1A-32FBA0145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77" y="1827536"/>
            <a:ext cx="7888386" cy="42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Сценическое движение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465244" y="6308959"/>
            <a:ext cx="822133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в школьном лагере: отработка сценических движений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5470E7-E5E4-457C-9509-28C552DFF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22316" r="3093" b="4900"/>
          <a:stretch/>
        </p:blipFill>
        <p:spPr>
          <a:xfrm>
            <a:off x="5312886" y="1541183"/>
            <a:ext cx="3283026" cy="35843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AFE626-2C21-436E-9810-A919921EF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9" t="13816" r="-335" b="22315"/>
          <a:stretch/>
        </p:blipFill>
        <p:spPr>
          <a:xfrm>
            <a:off x="3314697" y="3370583"/>
            <a:ext cx="3283026" cy="28561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F7301-6742-4CC1-B610-772D1B024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31" r="3736" b="8661"/>
          <a:stretch/>
        </p:blipFill>
        <p:spPr>
          <a:xfrm>
            <a:off x="448936" y="1931138"/>
            <a:ext cx="3111577" cy="33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пьесой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32202" y="6313598"/>
            <a:ext cx="10234670" cy="437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произведения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А.Гайдара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«Чук и Гек» в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Дальнеконстантиновском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Доме культуры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460B69-6381-41A2-8BE9-7FAC1736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61" y="1726441"/>
            <a:ext cx="8111334" cy="43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пьесой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2897437" y="6313598"/>
            <a:ext cx="6590842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сценки «Старая фотография» ко Дню Победы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C51FD-67AE-4888-8235-A0F03B14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14" y="1712219"/>
            <a:ext cx="8014771" cy="44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7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2743201" y="5984428"/>
            <a:ext cx="6590842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смотр-конкурс инсценировок и театральных постановок школьных коллективов «Право, порядок и закон»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3DF7BB-7B27-435E-9496-69923293D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4" y="2846657"/>
            <a:ext cx="4795093" cy="30085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0228EE-B4AA-46A4-B082-0092F52E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18" y="973001"/>
            <a:ext cx="4485048" cy="36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83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4131326" y="5827236"/>
            <a:ext cx="6590842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«Летопись сердец»,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«Школьный театр»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0C9EC-14FF-4792-989E-81006FBEE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19" y="1717170"/>
            <a:ext cx="6214707" cy="38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505451" y="395675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79335" y="5537348"/>
            <a:ext cx="9210102" cy="122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«Путешествие в страну Пушкина»</a:t>
            </a:r>
            <a:b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«Театральное искусство».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 поэтического международного конкурса юных чтецов «Живая классика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A1EED-AC1D-4032-B69A-F44BC5D5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86" y="435845"/>
            <a:ext cx="3229006" cy="4565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D7481E-7A52-4697-A87C-53620839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41" y="1138186"/>
            <a:ext cx="2971088" cy="41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0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505451" y="395675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37763" y="5655102"/>
            <a:ext cx="9144000" cy="122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участие во Всероссийской акции  «Летопись сердец»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за участие в муниципальном этапе Всероссийского конкурса чтецов                              «Живая классика»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AFF15-39F9-4ED6-A2D9-CD150CAD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58467"/>
            <a:ext cx="3339857" cy="4453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A57272-2D40-40F9-A2E6-395A2B592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71" y="1138186"/>
            <a:ext cx="3212730" cy="454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2047813" y="2140027"/>
            <a:ext cx="8408625" cy="295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02520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DDAA7-2CBF-49B7-9655-D6F4E5BD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50476" y="4110659"/>
            <a:ext cx="3193524" cy="31935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669274" y="1040591"/>
            <a:ext cx="7805451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театр играет большую роль             в формировании личности ребёнка.                      Он помогает проявить творческое начало, способствует общению и доставляет много положительных эмоций. </a:t>
            </a:r>
          </a:p>
        </p:txBody>
      </p:sp>
    </p:spTree>
    <p:extLst>
      <p:ext uri="{BB962C8B-B14F-4D97-AF65-F5344CB8AC3E}">
        <p14:creationId xmlns:p14="http://schemas.microsoft.com/office/powerpoint/2010/main" val="14516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DDAA7-2CBF-49B7-9655-D6F4E5BD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73358" y="3664476"/>
            <a:ext cx="3193524" cy="31935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592156" y="527877"/>
            <a:ext cx="847472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программы кружка «Театральные подмостки»  –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художественная.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- 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театрально-сценарные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(драматический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театр, кукольный театр, основы актёрского мастерства)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B88BC8-37C4-41A9-B713-485091B0EC13}"/>
              </a:ext>
            </a:extLst>
          </p:cNvPr>
          <p:cNvSpPr/>
          <p:nvPr/>
        </p:nvSpPr>
        <p:spPr>
          <a:xfrm>
            <a:off x="592156" y="4963707"/>
            <a:ext cx="847472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объединения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                                 дети от 10 лет</a:t>
            </a:r>
          </a:p>
          <a:p>
            <a:pPr>
              <a:lnSpc>
                <a:spcPct val="150000"/>
              </a:lnSpc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4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A44DD8-EEC5-435E-AE09-15369337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" y="970255"/>
            <a:ext cx="9076124" cy="42646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0F0974-4174-4EDE-BFD9-A9AFA821A462}"/>
              </a:ext>
            </a:extLst>
          </p:cNvPr>
          <p:cNvSpPr/>
          <p:nvPr/>
        </p:nvSpPr>
        <p:spPr>
          <a:xfrm>
            <a:off x="165253" y="811148"/>
            <a:ext cx="8976415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Разделы 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История театра 		   			   	                   Актерская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грамота</a:t>
            </a:r>
          </a:p>
          <a:p>
            <a:pPr>
              <a:lnSpc>
                <a:spcPct val="150000"/>
              </a:lnSpc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                       Сценическое				    Работа 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чтение						движение				     над пьесой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4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81987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театра. Актёрское мастерство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9F3AA-00EE-4921-82CE-9CF01FB7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8" r="737" b="14860"/>
          <a:stretch/>
        </p:blipFill>
        <p:spPr>
          <a:xfrm>
            <a:off x="303654" y="1528275"/>
            <a:ext cx="4003942" cy="3801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DB7A50-C7E3-4380-8B60-122788CA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2" t="7898" r="6620" b="18234"/>
          <a:stretch/>
        </p:blipFill>
        <p:spPr>
          <a:xfrm>
            <a:off x="4241494" y="2702889"/>
            <a:ext cx="4902506" cy="30038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583895" y="6001100"/>
            <a:ext cx="843892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отмечается 27 марта – Всемирный (Международный) день театра</a:t>
            </a:r>
          </a:p>
        </p:txBody>
      </p:sp>
    </p:spTree>
    <p:extLst>
      <p:ext uri="{BB962C8B-B14F-4D97-AF65-F5344CB8AC3E}">
        <p14:creationId xmlns:p14="http://schemas.microsoft.com/office/powerpoint/2010/main" val="212696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81987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театра. Актёрское мастерство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2627178" y="6170052"/>
            <a:ext cx="638152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мастер-классы по актёрскому мастерству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E3B08C-E23D-422F-A2FF-54D45399E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12" r="950" b="21285"/>
          <a:stretch/>
        </p:blipFill>
        <p:spPr>
          <a:xfrm>
            <a:off x="481987" y="1876778"/>
            <a:ext cx="4290382" cy="3488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E36F8D-7082-4EB0-8420-4D8AE45E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0" t="32127" r="12517" b="13891"/>
          <a:stretch/>
        </p:blipFill>
        <p:spPr>
          <a:xfrm>
            <a:off x="4946573" y="2390659"/>
            <a:ext cx="3635567" cy="3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81987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театра. Актёрское мастерство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735376" y="5897672"/>
            <a:ext cx="8518794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школы приглашаются на открытые занятия: знакомятся с основами актёрского мастерства, элементами сценария и реквизитом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B8B0F-FCB8-49A8-A727-7B10C360A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" t="12100" r="3559" b="16681"/>
          <a:stretch/>
        </p:blipFill>
        <p:spPr>
          <a:xfrm>
            <a:off x="980845" y="1530781"/>
            <a:ext cx="4554786" cy="45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чтение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1575412" y="6264022"/>
            <a:ext cx="773384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Дне матери в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Дубравском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культуры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4654EF-240D-4AC5-951E-FA9DF4330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-1707" r="6726" b="622"/>
          <a:stretch/>
        </p:blipFill>
        <p:spPr>
          <a:xfrm>
            <a:off x="594912" y="1676288"/>
            <a:ext cx="6381521" cy="43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1CA65-6234-4E9B-B451-41B4CF3B6AC6}"/>
              </a:ext>
            </a:extLst>
          </p:cNvPr>
          <p:cNvSpPr/>
          <p:nvPr/>
        </p:nvSpPr>
        <p:spPr>
          <a:xfrm>
            <a:off x="448936" y="593978"/>
            <a:ext cx="840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чтение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9A80DC-E51E-4197-A2B5-2B3AB551F502}"/>
              </a:ext>
            </a:extLst>
          </p:cNvPr>
          <p:cNvSpPr/>
          <p:nvPr/>
        </p:nvSpPr>
        <p:spPr>
          <a:xfrm>
            <a:off x="258898" y="6264022"/>
            <a:ext cx="922111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Дне детской книги в Доме культуры в Дальнем Константиново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65B23-0457-4048-9C2C-9A27F3933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0" r="12989"/>
          <a:stretch/>
        </p:blipFill>
        <p:spPr>
          <a:xfrm>
            <a:off x="953647" y="1660643"/>
            <a:ext cx="3320898" cy="46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33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690</TotalTime>
  <Words>287</Words>
  <Application>Microsoft Office PowerPoint</Application>
  <PresentationFormat>Экран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Tw Cen MT</vt:lpstr>
      <vt:lpstr>Tw Cen MT Condensed</vt:lpstr>
      <vt:lpstr>Wingdings 3</vt:lpstr>
      <vt:lpstr>Интеграл</vt:lpstr>
      <vt:lpstr>Отчёт о работе объединения дополнительного образования  «Театральные подмостки»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кружка  «Театральные подмостки»</dc:title>
  <dc:creator>Пользователь</dc:creator>
  <cp:lastModifiedBy>Пользователь</cp:lastModifiedBy>
  <cp:revision>18</cp:revision>
  <dcterms:created xsi:type="dcterms:W3CDTF">2024-04-19T11:30:29Z</dcterms:created>
  <dcterms:modified xsi:type="dcterms:W3CDTF">2024-11-12T12:54:31Z</dcterms:modified>
</cp:coreProperties>
</file>