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360F9-57D5-4618-B78F-D3551E18D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740" y="291883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МБОУ </a:t>
            </a:r>
            <a:r>
              <a:rPr lang="ru-RU" sz="3200" b="1" dirty="0" err="1"/>
              <a:t>Дубравская</a:t>
            </a:r>
            <a:r>
              <a:rPr lang="ru-RU" sz="3200" b="1" dirty="0"/>
              <a:t> СШ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117FC6-C0EA-46FE-8C2F-2D5AE0FCF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740" y="2441802"/>
            <a:ext cx="8915399" cy="302256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Учителя Ново-</a:t>
            </a:r>
            <a:r>
              <a:rPr lang="ru-RU" sz="3200" b="1" dirty="0" err="1"/>
              <a:t>Жедринской</a:t>
            </a:r>
            <a:r>
              <a:rPr lang="ru-RU" sz="3200" b="1" dirty="0"/>
              <a:t> средней школы, принимавшие участие в Великой Отечественной войне</a:t>
            </a:r>
          </a:p>
          <a:p>
            <a:endParaRPr lang="ru-RU" dirty="0"/>
          </a:p>
          <a:p>
            <a:r>
              <a:rPr lang="ru-RU" dirty="0"/>
              <a:t>                                                     Выполнила ученица 6 класса Пряхина Полина</a:t>
            </a:r>
          </a:p>
          <a:p>
            <a:r>
              <a:rPr lang="ru-RU" dirty="0"/>
              <a:t>                                                      Руководитель: Куликова Г.А.</a:t>
            </a:r>
          </a:p>
        </p:txBody>
      </p:sp>
    </p:spTree>
    <p:extLst>
      <p:ext uri="{BB962C8B-B14F-4D97-AF65-F5344CB8AC3E}">
        <p14:creationId xmlns:p14="http://schemas.microsoft.com/office/powerpoint/2010/main" val="3502950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0EB87-E1E7-42DD-94F4-4543846A2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5AE1981-4F5F-4F41-8CFE-D5C7141B1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706" y="1264555"/>
            <a:ext cx="2833687" cy="377825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C51015-F353-4E8C-B47C-DE0A7536D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337" y="1264555"/>
            <a:ext cx="2833687" cy="37782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020A20-B8D9-4027-B063-BD2FA6506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9260" y="1264555"/>
            <a:ext cx="2833687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99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29025-C56A-4AA9-9659-1CEDE298B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ABC506C-4D92-4DE0-8948-0C9A0E496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0945" y="2155114"/>
            <a:ext cx="3470453" cy="470288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F0D88E-B4C6-4A22-A478-CFA49DE21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889" y="2079809"/>
            <a:ext cx="4356166" cy="470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37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5D81D-14E2-41FB-BCA2-B4A3E39DF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Судаков Константин Кириллович, 1914 г.р.</a:t>
            </a:r>
            <a:br>
              <a:rPr lang="ru-RU" dirty="0"/>
            </a:br>
            <a:r>
              <a:rPr lang="ru-RU" b="1" dirty="0"/>
              <a:t> </a:t>
            </a:r>
            <a:br>
              <a:rPr lang="ru-RU" dirty="0"/>
            </a:br>
            <a:r>
              <a:rPr lang="ru-RU" sz="2700" b="1" dirty="0"/>
              <a:t>Место рождения </a:t>
            </a:r>
            <a:br>
              <a:rPr lang="ru-RU" sz="2700" dirty="0"/>
            </a:br>
            <a:r>
              <a:rPr lang="ru-RU" sz="2700" b="1" dirty="0"/>
              <a:t>          Нижегородская обл., </a:t>
            </a:r>
            <a:r>
              <a:rPr lang="ru-RU" sz="2700" b="1" dirty="0" err="1"/>
              <a:t>Дальнеконстантиновский</a:t>
            </a:r>
            <a:r>
              <a:rPr lang="ru-RU" sz="2700" b="1" dirty="0"/>
              <a:t> р-н, с. </a:t>
            </a:r>
            <a:r>
              <a:rPr lang="ru-RU" sz="2700" b="1" dirty="0" err="1"/>
              <a:t>Арманиха</a:t>
            </a:r>
            <a:br>
              <a:rPr lang="ru-RU" sz="2700" dirty="0"/>
            </a:br>
            <a:r>
              <a:rPr lang="ru-RU" sz="2700" b="1" dirty="0"/>
              <a:t>Место призыва </a:t>
            </a:r>
            <a:br>
              <a:rPr lang="ru-RU" sz="2700" dirty="0"/>
            </a:br>
            <a:r>
              <a:rPr lang="ru-RU" sz="2700" b="1" dirty="0"/>
              <a:t>Дальне-Константиновский РВК, Горьковская обл., Дальне-Константиновский р-н </a:t>
            </a:r>
            <a:br>
              <a:rPr lang="ru-RU" sz="2700" dirty="0"/>
            </a:br>
            <a:r>
              <a:rPr lang="ru-RU" sz="2700" b="1" dirty="0"/>
              <a:t>Воинское звание </a:t>
            </a:r>
            <a:br>
              <a:rPr lang="ru-RU" sz="2700" dirty="0"/>
            </a:br>
            <a:r>
              <a:rPr lang="ru-RU" sz="2700" b="1" dirty="0"/>
              <a:t>политрук</a:t>
            </a:r>
            <a:br>
              <a:rPr lang="ru-RU" sz="2700" dirty="0"/>
            </a:br>
            <a:r>
              <a:rPr lang="ru-RU" sz="2700" b="1" dirty="0"/>
              <a:t>Воинская часть</a:t>
            </a:r>
            <a:br>
              <a:rPr lang="ru-RU" sz="2700" dirty="0"/>
            </a:br>
            <a:r>
              <a:rPr lang="ru-RU" sz="2700" b="1" dirty="0"/>
              <a:t>п/п 3627 часть 90  </a:t>
            </a:r>
            <a:br>
              <a:rPr lang="ru-RU" sz="2700" dirty="0"/>
            </a:br>
            <a:r>
              <a:rPr lang="ru-RU" sz="2700" b="1" dirty="0"/>
              <a:t>Пропал без вести, декабрь 1942 года</a:t>
            </a:r>
            <a:br>
              <a:rPr lang="ru-RU" dirty="0"/>
            </a:br>
            <a:r>
              <a:rPr lang="ru-RU" b="1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C41727-8700-44FA-AA7E-FD76EB237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937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194752-494D-4E2D-BFF4-F0C97941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F3B8A92-5426-4D78-BA66-AD2D8FB42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3356" y="624110"/>
            <a:ext cx="6285719" cy="5609780"/>
          </a:xfrm>
        </p:spPr>
      </p:pic>
    </p:spTree>
    <p:extLst>
      <p:ext uri="{BB962C8B-B14F-4D97-AF65-F5344CB8AC3E}">
        <p14:creationId xmlns:p14="http://schemas.microsoft.com/office/powerpoint/2010/main" val="1980179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C3B2D-31BD-4C23-82BE-FF53B089F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Варасёва</a:t>
            </a:r>
            <a:r>
              <a:rPr lang="ru-RU" b="1" dirty="0"/>
              <a:t> Ираида Николаевна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F2FCA8-F29B-474D-9E0F-8A7026446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Родилась у Николая Александровича </a:t>
            </a:r>
            <a:r>
              <a:rPr lang="ru-RU" b="1" dirty="0" err="1"/>
              <a:t>Варасёва</a:t>
            </a:r>
            <a:r>
              <a:rPr lang="ru-RU" b="1" dirty="0"/>
              <a:t> и Пелагеи Александровны </a:t>
            </a:r>
            <a:r>
              <a:rPr lang="ru-RU" b="1" dirty="0" err="1"/>
              <a:t>Варасёвой</a:t>
            </a:r>
            <a:r>
              <a:rPr lang="ru-RU" b="1" dirty="0"/>
              <a:t> в д. Криуша.</a:t>
            </a:r>
            <a:endParaRPr lang="ru-RU" dirty="0"/>
          </a:p>
          <a:p>
            <a:r>
              <a:rPr lang="ru-RU" b="1" dirty="0"/>
              <a:t>У Ираида был один брат: Вениамин Николаевич </a:t>
            </a:r>
            <a:r>
              <a:rPr lang="ru-RU" b="1" dirty="0" err="1"/>
              <a:t>Варасёв</a:t>
            </a:r>
            <a:r>
              <a:rPr lang="ru-RU" b="1" dirty="0"/>
              <a:t>.</a:t>
            </a:r>
            <a:endParaRPr lang="ru-RU" dirty="0"/>
          </a:p>
          <a:p>
            <a:r>
              <a:rPr lang="ru-RU" b="1" dirty="0"/>
              <a:t>Ираида вышла замуж, у них было 2 ребенка </a:t>
            </a:r>
            <a:endParaRPr lang="ru-RU" dirty="0"/>
          </a:p>
          <a:p>
            <a:r>
              <a:rPr lang="ru-RU" b="1" dirty="0"/>
              <a:t>Ираида умерла приблизительно в 2000 г.</a:t>
            </a:r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53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8696B-5301-4588-A33A-E34D29935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Гапшин</a:t>
            </a:r>
            <a:r>
              <a:rPr lang="ru-RU" b="1" dirty="0"/>
              <a:t> Пётр Тимофеевич, 1909г.р.</a:t>
            </a:r>
            <a:br>
              <a:rPr lang="ru-RU" dirty="0"/>
            </a:b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A13613FC-E7C5-443B-83C2-2F09031F1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11363"/>
            <a:ext cx="8915400" cy="432889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Дата поступления на службу </a:t>
            </a:r>
            <a:endParaRPr lang="ru-RU" dirty="0"/>
          </a:p>
          <a:p>
            <a:r>
              <a:rPr lang="ru-RU" b="1" dirty="0"/>
              <a:t>          10.1941</a:t>
            </a:r>
            <a:endParaRPr lang="ru-RU" dirty="0"/>
          </a:p>
          <a:p>
            <a:r>
              <a:rPr lang="ru-RU" b="1" dirty="0"/>
              <a:t>Место призыва </a:t>
            </a:r>
            <a:endParaRPr lang="ru-RU" dirty="0"/>
          </a:p>
          <a:p>
            <a:r>
              <a:rPr lang="ru-RU" b="1" dirty="0"/>
              <a:t>Дальне-Константиновский РВК, Горьковская обл., Дальне-Константиновский р-н </a:t>
            </a:r>
            <a:endParaRPr lang="ru-RU" dirty="0"/>
          </a:p>
          <a:p>
            <a:r>
              <a:rPr lang="ru-RU" b="1" dirty="0"/>
              <a:t>Воинское звание </a:t>
            </a:r>
            <a:endParaRPr lang="ru-RU" dirty="0"/>
          </a:p>
          <a:p>
            <a:r>
              <a:rPr lang="ru-RU" b="1" dirty="0"/>
              <a:t>ст. лейтенант</a:t>
            </a:r>
            <a:endParaRPr lang="ru-RU" dirty="0"/>
          </a:p>
          <a:p>
            <a:r>
              <a:rPr lang="ru-RU" b="1" dirty="0"/>
              <a:t>Воинская часть</a:t>
            </a:r>
            <a:endParaRPr lang="ru-RU" dirty="0"/>
          </a:p>
          <a:p>
            <a:r>
              <a:rPr lang="ru-RU" b="1" dirty="0"/>
              <a:t>438 </a:t>
            </a:r>
            <a:r>
              <a:rPr lang="ru-RU" b="1" dirty="0" err="1"/>
              <a:t>сп</a:t>
            </a:r>
            <a:r>
              <a:rPr lang="ru-RU" b="1" dirty="0"/>
              <a:t> 129 </a:t>
            </a:r>
            <a:r>
              <a:rPr lang="ru-RU" b="1" dirty="0" err="1"/>
              <a:t>сд</a:t>
            </a:r>
            <a:endParaRPr lang="ru-RU" dirty="0"/>
          </a:p>
          <a:p>
            <a:r>
              <a:rPr lang="ru-RU" b="1" dirty="0"/>
              <a:t>Наименование награды </a:t>
            </a:r>
            <a:endParaRPr lang="ru-RU" dirty="0"/>
          </a:p>
          <a:p>
            <a:r>
              <a:rPr lang="ru-RU" b="1" dirty="0"/>
              <a:t>Орден Красной Звезды</a:t>
            </a:r>
            <a:endParaRPr lang="ru-RU" dirty="0"/>
          </a:p>
          <a:p>
            <a:r>
              <a:rPr lang="ru-RU" b="1" dirty="0"/>
              <a:t>Медаль «За победу над Германией в Великой Отечественной войне 1941–1945 гг.»</a:t>
            </a:r>
            <a:endParaRPr lang="ru-RU" dirty="0"/>
          </a:p>
          <a:p>
            <a:r>
              <a:rPr lang="ru-RU" b="1" dirty="0"/>
              <a:t>Медаль «За оборону Москвы»</a:t>
            </a:r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77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B470208-5B2B-4419-9840-D94FFDF67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2928" y="505941"/>
            <a:ext cx="3775934" cy="5727949"/>
          </a:xfr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D656917-A816-4BCE-A37D-64FF299A8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457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32FE22-D603-42AC-A2BF-C09C9C4E3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Гаранин Иван Иванович, 16.02.1917г.р.</a:t>
            </a:r>
            <a:br>
              <a:rPr lang="ru-RU" dirty="0"/>
            </a:br>
            <a:r>
              <a:rPr lang="ru-RU" b="1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6BCEC5-C943-43A9-A5BA-6B9631CF7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5499" y="1688951"/>
            <a:ext cx="8915400" cy="480866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Место рождения </a:t>
            </a:r>
            <a:endParaRPr lang="ru-RU" dirty="0"/>
          </a:p>
          <a:p>
            <a:r>
              <a:rPr lang="ru-RU" b="1" dirty="0"/>
              <a:t>          Горьковская обл., </a:t>
            </a:r>
            <a:r>
              <a:rPr lang="ru-RU" b="1" dirty="0" err="1"/>
              <a:t>Дальнеконстантиновский</a:t>
            </a:r>
            <a:r>
              <a:rPr lang="ru-RU" b="1" dirty="0"/>
              <a:t> р-н, </a:t>
            </a:r>
            <a:r>
              <a:rPr lang="ru-RU" b="1" dirty="0" err="1"/>
              <a:t>Белозеровский</a:t>
            </a:r>
            <a:r>
              <a:rPr lang="ru-RU" b="1" dirty="0"/>
              <a:t> с/с, Ямные Березники</a:t>
            </a:r>
            <a:endParaRPr lang="ru-RU" dirty="0"/>
          </a:p>
          <a:p>
            <a:r>
              <a:rPr lang="ru-RU" b="1" dirty="0"/>
              <a:t>Дата поступления на службу </a:t>
            </a:r>
            <a:endParaRPr lang="ru-RU" dirty="0"/>
          </a:p>
          <a:p>
            <a:r>
              <a:rPr lang="ru-RU" b="1" dirty="0"/>
              <a:t>          13.12.1940</a:t>
            </a:r>
            <a:endParaRPr lang="ru-RU" dirty="0"/>
          </a:p>
          <a:p>
            <a:r>
              <a:rPr lang="ru-RU" b="1" dirty="0"/>
              <a:t>Место призыва </a:t>
            </a:r>
            <a:endParaRPr lang="ru-RU" dirty="0"/>
          </a:p>
          <a:p>
            <a:r>
              <a:rPr lang="ru-RU" b="1" dirty="0"/>
              <a:t>Дальне-Константиновский РВК, Горьковская обл., Дальне-Константиновский р-н </a:t>
            </a:r>
            <a:endParaRPr lang="ru-RU" dirty="0"/>
          </a:p>
          <a:p>
            <a:r>
              <a:rPr lang="ru-RU" b="1" dirty="0"/>
              <a:t>Воинское звание </a:t>
            </a:r>
            <a:endParaRPr lang="ru-RU" dirty="0"/>
          </a:p>
          <a:p>
            <a:r>
              <a:rPr lang="ru-RU" b="1" dirty="0"/>
              <a:t>рядовой</a:t>
            </a:r>
            <a:endParaRPr lang="ru-RU" dirty="0"/>
          </a:p>
          <a:p>
            <a:r>
              <a:rPr lang="ru-RU" b="1" dirty="0"/>
              <a:t>Последнее место службы</a:t>
            </a:r>
            <a:endParaRPr lang="ru-RU" dirty="0"/>
          </a:p>
          <a:p>
            <a:r>
              <a:rPr lang="ru-RU" b="1" dirty="0"/>
              <a:t>п/я 16/11 </a:t>
            </a:r>
            <a:endParaRPr lang="ru-RU" dirty="0"/>
          </a:p>
          <a:p>
            <a:r>
              <a:rPr lang="ru-RU" b="1" dirty="0"/>
              <a:t>Дата выбытия: </a:t>
            </a:r>
            <a:endParaRPr lang="ru-RU" dirty="0"/>
          </a:p>
          <a:p>
            <a:r>
              <a:rPr lang="ru-RU" b="1" dirty="0"/>
              <a:t>           __.12.1941 </a:t>
            </a:r>
            <a:endParaRPr lang="ru-RU" dirty="0"/>
          </a:p>
          <a:p>
            <a:r>
              <a:rPr lang="ru-RU" b="1" dirty="0"/>
              <a:t>Причина выбытия: </a:t>
            </a:r>
            <a:endParaRPr lang="ru-RU" dirty="0"/>
          </a:p>
          <a:p>
            <a:r>
              <a:rPr lang="ru-RU" b="1" dirty="0"/>
              <a:t>Погиб в плену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757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A99CB4-C5FA-4C8A-8A34-CA33935C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A42DAE1E-0211-44BB-8326-F640F6CEA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2026024"/>
            <a:ext cx="4564625" cy="3778250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F6C468-4B57-4B67-9D01-318B7C9DE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980" y="2026024"/>
            <a:ext cx="2386965" cy="368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48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D652B-7EE8-4B23-9221-C14BB95ED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5EFB9CC-4A20-46E0-954E-E9E4D3BF6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1845" y="828339"/>
            <a:ext cx="4249270" cy="5212603"/>
          </a:xfrm>
        </p:spPr>
      </p:pic>
    </p:spTree>
    <p:extLst>
      <p:ext uri="{BB962C8B-B14F-4D97-AF65-F5344CB8AC3E}">
        <p14:creationId xmlns:p14="http://schemas.microsoft.com/office/powerpoint/2010/main" val="437503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2165E-4F85-458B-B7D6-0BC727757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Маясов</a:t>
            </a:r>
            <a:r>
              <a:rPr lang="ru-RU" b="1" dirty="0"/>
              <a:t> Георгий Алексеевич, 04.02.1908г.р.</a:t>
            </a:r>
            <a:br>
              <a:rPr lang="ru-RU" dirty="0"/>
            </a:br>
            <a:r>
              <a:rPr lang="ru-RU" b="1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4C7C66C-1AE8-4284-AC75-90CAB722D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2238" y="1866185"/>
            <a:ext cx="2212552" cy="346029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C45273-0153-4D54-B1AF-DB3869C09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477" y="1866186"/>
            <a:ext cx="2936726" cy="34602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8242B0-10A7-41BB-B7EF-DAE08D3A2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890" y="1866186"/>
            <a:ext cx="2581722" cy="353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48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86553-5474-4DC0-AC3B-934131B2A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34313B-2C40-4D48-8EE8-615E51053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0422" y="473389"/>
            <a:ext cx="8915400" cy="606183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Место рождения </a:t>
            </a:r>
            <a:endParaRPr lang="ru-RU" dirty="0"/>
          </a:p>
          <a:p>
            <a:r>
              <a:rPr lang="ru-RU" b="1" dirty="0"/>
              <a:t>          Горьковская обл., Дальне-Константиновский р-н, село Малая </a:t>
            </a:r>
            <a:r>
              <a:rPr lang="ru-RU" b="1" dirty="0" err="1"/>
              <a:t>Пица</a:t>
            </a:r>
            <a:endParaRPr lang="ru-RU" dirty="0"/>
          </a:p>
          <a:p>
            <a:r>
              <a:rPr lang="ru-RU" b="1" dirty="0"/>
              <a:t>Дата поступления на службу </a:t>
            </a:r>
            <a:endParaRPr lang="ru-RU" dirty="0"/>
          </a:p>
          <a:p>
            <a:r>
              <a:rPr lang="ru-RU" b="1" dirty="0"/>
              <a:t>          08.07.1941 </a:t>
            </a:r>
            <a:endParaRPr lang="ru-RU" dirty="0"/>
          </a:p>
          <a:p>
            <a:r>
              <a:rPr lang="ru-RU" b="1" dirty="0"/>
              <a:t>Место призыва </a:t>
            </a:r>
            <a:endParaRPr lang="ru-RU" dirty="0"/>
          </a:p>
          <a:p>
            <a:r>
              <a:rPr lang="ru-RU" b="1" dirty="0"/>
              <a:t>Дальне-Константиновский РВК, Горьковская обл., Дальне-Константиновский р-н </a:t>
            </a:r>
            <a:endParaRPr lang="ru-RU" dirty="0"/>
          </a:p>
          <a:p>
            <a:r>
              <a:rPr lang="ru-RU" b="1" dirty="0"/>
              <a:t>Воинское звание </a:t>
            </a:r>
            <a:endParaRPr lang="ru-RU" dirty="0"/>
          </a:p>
          <a:p>
            <a:r>
              <a:rPr lang="ru-RU" b="1" dirty="0"/>
              <a:t>командир отделения по ремонту </a:t>
            </a:r>
            <a:r>
              <a:rPr lang="ru-RU" b="1" dirty="0" err="1"/>
              <a:t>элeктpopaдиooбopyдoвaния</a:t>
            </a:r>
            <a:r>
              <a:rPr lang="ru-RU" b="1" dirty="0"/>
              <a:t> техник-лейтенант</a:t>
            </a:r>
            <a:endParaRPr lang="ru-RU" dirty="0"/>
          </a:p>
          <a:p>
            <a:r>
              <a:rPr lang="ru-RU" b="1" dirty="0"/>
              <a:t>Воинская часть</a:t>
            </a:r>
            <a:endParaRPr lang="ru-RU" dirty="0"/>
          </a:p>
          <a:p>
            <a:r>
              <a:rPr lang="ru-RU" b="1" dirty="0"/>
              <a:t>32ТБР - (танковая Знаменская ордена Ленина Краснознаменная ордена Суворова бригада) </a:t>
            </a:r>
            <a:endParaRPr lang="ru-RU" dirty="0"/>
          </a:p>
          <a:p>
            <a:r>
              <a:rPr lang="ru-RU" b="1" dirty="0"/>
              <a:t>Наименование награды </a:t>
            </a:r>
            <a:endParaRPr lang="ru-RU" dirty="0"/>
          </a:p>
          <a:p>
            <a:r>
              <a:rPr lang="ru-RU" b="1" dirty="0"/>
              <a:t>Орден Красной Звезды</a:t>
            </a:r>
            <a:endParaRPr lang="ru-RU" dirty="0"/>
          </a:p>
          <a:p>
            <a:r>
              <a:rPr lang="ru-RU" b="1" dirty="0"/>
              <a:t>Медаль «За победу над Германией в Великой Отечественной войне 1941–1945 гг.»</a:t>
            </a:r>
            <a:endParaRPr lang="ru-RU" dirty="0"/>
          </a:p>
          <a:p>
            <a:r>
              <a:rPr lang="ru-RU" b="1" dirty="0"/>
              <a:t>Орден Отечественной войны II степени</a:t>
            </a:r>
            <a:endParaRPr lang="ru-RU" dirty="0"/>
          </a:p>
          <a:p>
            <a:r>
              <a:rPr lang="ru-RU" b="1" dirty="0"/>
              <a:t>Медаль «За отвагу»</a:t>
            </a:r>
            <a:endParaRPr lang="ru-RU" dirty="0"/>
          </a:p>
          <a:p>
            <a:r>
              <a:rPr lang="ru-RU" b="1" dirty="0"/>
              <a:t>Медаль «За оборону Москвы»</a:t>
            </a:r>
            <a:endParaRPr lang="ru-RU" dirty="0"/>
          </a:p>
          <a:p>
            <a:r>
              <a:rPr lang="ru-RU" b="1" dirty="0"/>
              <a:t>Медаль «За взятие Будапешта»</a:t>
            </a:r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2394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</TotalTime>
  <Words>300</Words>
  <Application>Microsoft Office PowerPoint</Application>
  <PresentationFormat>Широкоэкранный</PresentationFormat>
  <Paragraphs>60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Легкий дым</vt:lpstr>
      <vt:lpstr>МБОУ Дубравская СШ</vt:lpstr>
      <vt:lpstr>Варасёва Ираида Николаевна </vt:lpstr>
      <vt:lpstr>Гапшин Пётр Тимофеевич, 1909г.р. </vt:lpstr>
      <vt:lpstr>Презентация PowerPoint</vt:lpstr>
      <vt:lpstr>Гаранин Иван Иванович, 16.02.1917г.р.   </vt:lpstr>
      <vt:lpstr>Презентация PowerPoint</vt:lpstr>
      <vt:lpstr>Презентация PowerPoint</vt:lpstr>
      <vt:lpstr>Маясов Георгий Алексеевич, 04.02.1908г.р.   </vt:lpstr>
      <vt:lpstr>Презентация PowerPoint</vt:lpstr>
      <vt:lpstr>Презентация PowerPoint</vt:lpstr>
      <vt:lpstr>Презентация PowerPoint</vt:lpstr>
      <vt:lpstr>Судаков Константин Кириллович, 1914 г.р.   Место рождения            Нижегородская обл., Дальнеконстантиновский р-н, с. Арманиха Место призыва  Дальне-Константиновский РВК, Горьковская обл., Дальне-Константиновский р-н  Воинское звание  политрук Воинская часть п/п 3627 часть 90   Пропал без вести, декабрь 1942 года  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Дубравская СШ</dc:title>
  <dc:creator>Пользователь</dc:creator>
  <cp:lastModifiedBy>Пользователь</cp:lastModifiedBy>
  <cp:revision>4</cp:revision>
  <dcterms:created xsi:type="dcterms:W3CDTF">2021-05-24T12:28:02Z</dcterms:created>
  <dcterms:modified xsi:type="dcterms:W3CDTF">2024-11-12T14:54:05Z</dcterms:modified>
</cp:coreProperties>
</file>